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4" r:id="rId1"/>
  </p:sldMasterIdLst>
  <p:sldIdLst>
    <p:sldId id="262" r:id="rId2"/>
    <p:sldId id="263" r:id="rId3"/>
    <p:sldId id="257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IDHYA" initials="S" lastIdx="1" clrIdx="0">
    <p:extLst>
      <p:ext uri="{19B8F6BF-5375-455C-9EA6-DF929625EA0E}">
        <p15:presenceInfo xmlns:p15="http://schemas.microsoft.com/office/powerpoint/2012/main" userId="ec6d3a293a73b9b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gif>
</file>

<file path=ppt/media/image3.gi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62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94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44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675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865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4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19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34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0187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069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28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EB822-C379-4F37-8A40-3E6CA135E490}" type="datetimeFigureOut">
              <a:rPr lang="en-IN" smtClean="0"/>
              <a:t>11-04-2022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230E6-7A63-453D-A173-C661490053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7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" t="13255" r="4955" b="13469"/>
          <a:stretch/>
        </p:blipFill>
        <p:spPr>
          <a:xfrm>
            <a:off x="0" y="-65303"/>
            <a:ext cx="12192000" cy="6923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1450" y="88900"/>
            <a:ext cx="8591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LANGUAGE LEARNING APPLICATION</a:t>
            </a:r>
            <a:endParaRPr lang="en-IN" sz="5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76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2" y="1401232"/>
            <a:ext cx="9601196" cy="1303867"/>
          </a:xfrm>
        </p:spPr>
        <p:txBody>
          <a:bodyPr>
            <a:normAutofit/>
          </a:bodyPr>
          <a:lstStyle/>
          <a:p>
            <a:r>
              <a:rPr lang="en-IN" sz="6600" b="1" u="sng" dirty="0" smtClean="0">
                <a:solidFill>
                  <a:schemeClr val="accent1">
                    <a:lumMod val="5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Application Flow Chart</a:t>
            </a:r>
            <a:endParaRPr lang="en-IN" sz="6600" b="1" u="sng" dirty="0">
              <a:solidFill>
                <a:schemeClr val="accent1">
                  <a:lumMod val="50000"/>
                </a:schemeClr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094" y="2705099"/>
            <a:ext cx="4070731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0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82977" y="289698"/>
            <a:ext cx="1946728" cy="17051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Launch </a:t>
            </a:r>
            <a:r>
              <a:rPr lang="en-IN" dirty="0" smtClean="0"/>
              <a:t>of application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5579775" y="501673"/>
            <a:ext cx="1671229" cy="12832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Homepage</a:t>
            </a:r>
            <a:br>
              <a:rPr lang="en-IN" dirty="0" smtClean="0"/>
            </a:br>
            <a:r>
              <a:rPr lang="en-IN" dirty="0" smtClean="0"/>
              <a:t>(language selection)</a:t>
            </a:r>
            <a:endParaRPr lang="en-IN" dirty="0"/>
          </a:p>
        </p:txBody>
      </p:sp>
      <p:cxnSp>
        <p:nvCxnSpPr>
          <p:cNvPr id="92" name="Elbow Connector 91"/>
          <p:cNvCxnSpPr>
            <a:stCxn id="3" idx="3"/>
            <a:endCxn id="6" idx="1"/>
          </p:cNvCxnSpPr>
          <p:nvPr/>
        </p:nvCxnSpPr>
        <p:spPr>
          <a:xfrm>
            <a:off x="2129705" y="1142276"/>
            <a:ext cx="931791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061496" y="483155"/>
            <a:ext cx="1586488" cy="1318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 page</a:t>
            </a:r>
            <a:endParaRPr lang="en-IN" dirty="0"/>
          </a:p>
        </p:txBody>
      </p:sp>
      <p:cxnSp>
        <p:nvCxnSpPr>
          <p:cNvPr id="8" name="Straight Arrow Connector 7"/>
          <p:cNvCxnSpPr>
            <a:stCxn id="6" idx="3"/>
            <a:endCxn id="4" idx="1"/>
          </p:cNvCxnSpPr>
          <p:nvPr/>
        </p:nvCxnSpPr>
        <p:spPr>
          <a:xfrm>
            <a:off x="4647984" y="1142276"/>
            <a:ext cx="931791" cy="1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2783687" y="2847432"/>
            <a:ext cx="1587500" cy="147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 Language</a:t>
            </a:r>
            <a:endParaRPr lang="en-IN" dirty="0"/>
          </a:p>
        </p:txBody>
      </p:sp>
      <p:sp>
        <p:nvSpPr>
          <p:cNvPr id="82" name="Oval 81"/>
          <p:cNvSpPr/>
          <p:nvPr/>
        </p:nvSpPr>
        <p:spPr>
          <a:xfrm>
            <a:off x="5019583" y="2847432"/>
            <a:ext cx="1587500" cy="147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C++ Language</a:t>
            </a:r>
            <a:endParaRPr lang="en-IN" dirty="0"/>
          </a:p>
        </p:txBody>
      </p:sp>
      <p:sp>
        <p:nvSpPr>
          <p:cNvPr id="83" name="Oval 82"/>
          <p:cNvSpPr/>
          <p:nvPr/>
        </p:nvSpPr>
        <p:spPr>
          <a:xfrm>
            <a:off x="7251004" y="2847432"/>
            <a:ext cx="1587500" cy="147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Python Language</a:t>
            </a:r>
            <a:endParaRPr lang="en-IN" dirty="0"/>
          </a:p>
        </p:txBody>
      </p:sp>
      <p:sp>
        <p:nvSpPr>
          <p:cNvPr id="84" name="Oval 83"/>
          <p:cNvSpPr/>
          <p:nvPr/>
        </p:nvSpPr>
        <p:spPr>
          <a:xfrm>
            <a:off x="9486900" y="2847432"/>
            <a:ext cx="1587500" cy="147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JAVA Language</a:t>
            </a:r>
            <a:endParaRPr lang="en-IN" dirty="0"/>
          </a:p>
        </p:txBody>
      </p:sp>
      <p:cxnSp>
        <p:nvCxnSpPr>
          <p:cNvPr id="74" name="Curved Connector 73"/>
          <p:cNvCxnSpPr>
            <a:stCxn id="4" idx="2"/>
            <a:endCxn id="72" idx="0"/>
          </p:cNvCxnSpPr>
          <p:nvPr/>
        </p:nvCxnSpPr>
        <p:spPr>
          <a:xfrm rot="5400000">
            <a:off x="4465175" y="897216"/>
            <a:ext cx="1062479" cy="283795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4" idx="2"/>
            <a:endCxn id="82" idx="0"/>
          </p:cNvCxnSpPr>
          <p:nvPr/>
        </p:nvCxnSpPr>
        <p:spPr>
          <a:xfrm rot="5400000">
            <a:off x="5583123" y="2015164"/>
            <a:ext cx="1062479" cy="6020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/>
          <p:cNvCxnSpPr>
            <a:stCxn id="4" idx="2"/>
            <a:endCxn id="83" idx="0"/>
          </p:cNvCxnSpPr>
          <p:nvPr/>
        </p:nvCxnSpPr>
        <p:spPr>
          <a:xfrm rot="16200000" flipH="1">
            <a:off x="6698833" y="1501510"/>
            <a:ext cx="1062479" cy="162936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4" idx="2"/>
            <a:endCxn id="84" idx="0"/>
          </p:cNvCxnSpPr>
          <p:nvPr/>
        </p:nvCxnSpPr>
        <p:spPr>
          <a:xfrm rot="16200000" flipH="1">
            <a:off x="7816781" y="383562"/>
            <a:ext cx="1062479" cy="386526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84"/>
          <p:cNvSpPr/>
          <p:nvPr/>
        </p:nvSpPr>
        <p:spPr>
          <a:xfrm>
            <a:off x="4371187" y="5283200"/>
            <a:ext cx="4366413" cy="82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Content and Chapters</a:t>
            </a:r>
            <a:endParaRPr lang="en-IN" dirty="0"/>
          </a:p>
        </p:txBody>
      </p:sp>
      <p:cxnSp>
        <p:nvCxnSpPr>
          <p:cNvPr id="87" name="Curved Connector 86"/>
          <p:cNvCxnSpPr>
            <a:stCxn id="72" idx="4"/>
            <a:endCxn id="85" idx="0"/>
          </p:cNvCxnSpPr>
          <p:nvPr/>
        </p:nvCxnSpPr>
        <p:spPr>
          <a:xfrm rot="16200000" flipH="1">
            <a:off x="4584631" y="3313437"/>
            <a:ext cx="962568" cy="29769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>
            <a:stCxn id="82" idx="4"/>
            <a:endCxn id="85" idx="0"/>
          </p:cNvCxnSpPr>
          <p:nvPr/>
        </p:nvCxnSpPr>
        <p:spPr>
          <a:xfrm rot="16200000" flipH="1">
            <a:off x="5702579" y="4431385"/>
            <a:ext cx="962568" cy="74106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103"/>
          <p:cNvCxnSpPr>
            <a:stCxn id="83" idx="4"/>
            <a:endCxn id="85" idx="0"/>
          </p:cNvCxnSpPr>
          <p:nvPr/>
        </p:nvCxnSpPr>
        <p:spPr>
          <a:xfrm rot="5400000">
            <a:off x="6818290" y="4056736"/>
            <a:ext cx="962568" cy="149036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urved Connector 106"/>
          <p:cNvCxnSpPr>
            <a:stCxn id="84" idx="4"/>
            <a:endCxn id="85" idx="0"/>
          </p:cNvCxnSpPr>
          <p:nvPr/>
        </p:nvCxnSpPr>
        <p:spPr>
          <a:xfrm rot="5400000">
            <a:off x="7936238" y="2938788"/>
            <a:ext cx="962568" cy="372625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94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712200" y="1117600"/>
            <a:ext cx="21844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Learner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6954440" y="5093085"/>
            <a:ext cx="21844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 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1149350" y="1447800"/>
            <a:ext cx="21844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Courses</a:t>
            </a:r>
            <a:endParaRPr lang="en-IN" dirty="0"/>
          </a:p>
        </p:txBody>
      </p:sp>
      <p:sp>
        <p:nvSpPr>
          <p:cNvPr id="11" name="Oval 10"/>
          <p:cNvSpPr/>
          <p:nvPr/>
        </p:nvSpPr>
        <p:spPr>
          <a:xfrm>
            <a:off x="9138840" y="6111873"/>
            <a:ext cx="180975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Login_pass</a:t>
            </a:r>
            <a:endParaRPr lang="en-IN" dirty="0"/>
          </a:p>
        </p:txBody>
      </p:sp>
      <p:sp>
        <p:nvSpPr>
          <p:cNvPr id="12" name="Oval 11"/>
          <p:cNvSpPr/>
          <p:nvPr/>
        </p:nvSpPr>
        <p:spPr>
          <a:xfrm>
            <a:off x="314324" y="342900"/>
            <a:ext cx="1785936" cy="5397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C_id</a:t>
            </a:r>
            <a:endParaRPr lang="en-IN" dirty="0"/>
          </a:p>
        </p:txBody>
      </p:sp>
      <p:sp>
        <p:nvSpPr>
          <p:cNvPr id="13" name="Oval 12"/>
          <p:cNvSpPr/>
          <p:nvPr/>
        </p:nvSpPr>
        <p:spPr>
          <a:xfrm>
            <a:off x="10603307" y="2041526"/>
            <a:ext cx="156210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L_email</a:t>
            </a:r>
            <a:endParaRPr lang="en-IN" dirty="0" smtClean="0"/>
          </a:p>
        </p:txBody>
      </p:sp>
      <p:sp>
        <p:nvSpPr>
          <p:cNvPr id="14" name="Oval 13"/>
          <p:cNvSpPr/>
          <p:nvPr/>
        </p:nvSpPr>
        <p:spPr>
          <a:xfrm>
            <a:off x="9388475" y="2713038"/>
            <a:ext cx="2025650" cy="5365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L_password</a:t>
            </a:r>
            <a:endParaRPr lang="en-IN" dirty="0" smtClean="0"/>
          </a:p>
        </p:txBody>
      </p:sp>
      <p:sp>
        <p:nvSpPr>
          <p:cNvPr id="15" name="Oval 14"/>
          <p:cNvSpPr/>
          <p:nvPr/>
        </p:nvSpPr>
        <p:spPr>
          <a:xfrm>
            <a:off x="10401300" y="342900"/>
            <a:ext cx="1638300" cy="495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L_login_id</a:t>
            </a:r>
            <a:endParaRPr lang="en-IN" dirty="0" smtClean="0"/>
          </a:p>
        </p:txBody>
      </p:sp>
      <p:sp>
        <p:nvSpPr>
          <p:cNvPr id="16" name="Oval 15"/>
          <p:cNvSpPr/>
          <p:nvPr/>
        </p:nvSpPr>
        <p:spPr>
          <a:xfrm>
            <a:off x="8610600" y="342900"/>
            <a:ext cx="156210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L_name</a:t>
            </a:r>
            <a:endParaRPr lang="en-IN" dirty="0" smtClean="0"/>
          </a:p>
        </p:txBody>
      </p:sp>
      <p:sp>
        <p:nvSpPr>
          <p:cNvPr id="17" name="Oval 16"/>
          <p:cNvSpPr/>
          <p:nvPr/>
        </p:nvSpPr>
        <p:spPr>
          <a:xfrm>
            <a:off x="6819900" y="342900"/>
            <a:ext cx="156210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L_id</a:t>
            </a:r>
            <a:endParaRPr lang="en-IN" dirty="0"/>
          </a:p>
        </p:txBody>
      </p:sp>
      <p:sp>
        <p:nvSpPr>
          <p:cNvPr id="18" name="Oval 17"/>
          <p:cNvSpPr/>
          <p:nvPr/>
        </p:nvSpPr>
        <p:spPr>
          <a:xfrm>
            <a:off x="5743375" y="6092414"/>
            <a:ext cx="156210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Login_id</a:t>
            </a:r>
            <a:endParaRPr lang="en-IN" dirty="0"/>
          </a:p>
        </p:txBody>
      </p:sp>
      <p:sp>
        <p:nvSpPr>
          <p:cNvPr id="20" name="Oval 19"/>
          <p:cNvSpPr/>
          <p:nvPr/>
        </p:nvSpPr>
        <p:spPr>
          <a:xfrm>
            <a:off x="2441574" y="342900"/>
            <a:ext cx="1863725" cy="5778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 smtClean="0"/>
          </a:p>
          <a:p>
            <a:pPr algn="ctr"/>
            <a:r>
              <a:rPr lang="en-IN" dirty="0" err="1" smtClean="0"/>
              <a:t>C_name</a:t>
            </a:r>
            <a:endParaRPr lang="en-IN" dirty="0" smtClean="0"/>
          </a:p>
          <a:p>
            <a:pPr algn="ctr"/>
            <a:endParaRPr lang="en-IN" dirty="0"/>
          </a:p>
        </p:txBody>
      </p:sp>
      <p:sp>
        <p:nvSpPr>
          <p:cNvPr id="25" name="Diamond 24"/>
          <p:cNvSpPr/>
          <p:nvPr/>
        </p:nvSpPr>
        <p:spPr>
          <a:xfrm>
            <a:off x="4627957" y="342900"/>
            <a:ext cx="1752600" cy="159385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Enroll</a:t>
            </a:r>
            <a:endParaRPr lang="en-IN" dirty="0"/>
          </a:p>
        </p:txBody>
      </p:sp>
      <p:sp>
        <p:nvSpPr>
          <p:cNvPr id="26" name="Diamond 25"/>
          <p:cNvSpPr/>
          <p:nvPr/>
        </p:nvSpPr>
        <p:spPr>
          <a:xfrm>
            <a:off x="7000080" y="2867818"/>
            <a:ext cx="2093120" cy="173037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Login_to</a:t>
            </a:r>
            <a:endParaRPr lang="en-IN" dirty="0"/>
          </a:p>
        </p:txBody>
      </p:sp>
      <p:cxnSp>
        <p:nvCxnSpPr>
          <p:cNvPr id="46" name="Curved Connector 45"/>
          <p:cNvCxnSpPr>
            <a:stCxn id="10" idx="0"/>
            <a:endCxn id="20" idx="4"/>
          </p:cNvCxnSpPr>
          <p:nvPr/>
        </p:nvCxnSpPr>
        <p:spPr>
          <a:xfrm rot="5400000" flipH="1" flipV="1">
            <a:off x="2543968" y="618332"/>
            <a:ext cx="527050" cy="113188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10" idx="0"/>
            <a:endCxn id="12" idx="4"/>
          </p:cNvCxnSpPr>
          <p:nvPr/>
        </p:nvCxnSpPr>
        <p:spPr>
          <a:xfrm rot="16200000" flipV="1">
            <a:off x="1441846" y="648096"/>
            <a:ext cx="565150" cy="103425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0"/>
            <a:endCxn id="15" idx="4"/>
          </p:cNvCxnSpPr>
          <p:nvPr/>
        </p:nvCxnSpPr>
        <p:spPr>
          <a:xfrm rot="5400000" flipH="1" flipV="1">
            <a:off x="10372725" y="269875"/>
            <a:ext cx="279400" cy="14160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5" idx="0"/>
            <a:endCxn id="17" idx="4"/>
          </p:cNvCxnSpPr>
          <p:nvPr/>
        </p:nvCxnSpPr>
        <p:spPr>
          <a:xfrm rot="16200000" flipV="1">
            <a:off x="8550275" y="-136525"/>
            <a:ext cx="304800" cy="22034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5" idx="0"/>
          </p:cNvCxnSpPr>
          <p:nvPr/>
        </p:nvCxnSpPr>
        <p:spPr>
          <a:xfrm rot="16200000" flipV="1">
            <a:off x="9518255" y="831455"/>
            <a:ext cx="304799" cy="2674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5" idx="2"/>
            <a:endCxn id="14" idx="0"/>
          </p:cNvCxnSpPr>
          <p:nvPr/>
        </p:nvCxnSpPr>
        <p:spPr>
          <a:xfrm rot="16200000" flipH="1">
            <a:off x="9635331" y="1947069"/>
            <a:ext cx="935038" cy="5969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5" idx="3"/>
            <a:endCxn id="13" idx="0"/>
          </p:cNvCxnSpPr>
          <p:nvPr/>
        </p:nvCxnSpPr>
        <p:spPr>
          <a:xfrm>
            <a:off x="10896600" y="1447800"/>
            <a:ext cx="487757" cy="59372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/>
          <p:cNvCxnSpPr>
            <a:stCxn id="9" idx="2"/>
            <a:endCxn id="18" idx="0"/>
          </p:cNvCxnSpPr>
          <p:nvPr/>
        </p:nvCxnSpPr>
        <p:spPr>
          <a:xfrm rot="5400000">
            <a:off x="7116069" y="5161842"/>
            <a:ext cx="338929" cy="15222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9" idx="2"/>
            <a:endCxn id="11" idx="0"/>
          </p:cNvCxnSpPr>
          <p:nvPr/>
        </p:nvCxnSpPr>
        <p:spPr>
          <a:xfrm rot="16200000" flipH="1">
            <a:off x="8865983" y="4934141"/>
            <a:ext cx="358388" cy="199707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1" y="2311400"/>
            <a:ext cx="1676400" cy="676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C_content</a:t>
            </a:r>
            <a:endParaRPr lang="en-IN" dirty="0"/>
          </a:p>
        </p:txBody>
      </p:sp>
      <p:cxnSp>
        <p:nvCxnSpPr>
          <p:cNvPr id="76" name="Curved Connector 75"/>
          <p:cNvCxnSpPr>
            <a:stCxn id="10" idx="1"/>
            <a:endCxn id="75" idx="0"/>
          </p:cNvCxnSpPr>
          <p:nvPr/>
        </p:nvCxnSpPr>
        <p:spPr>
          <a:xfrm rot="10800000" flipV="1">
            <a:off x="838202" y="1778000"/>
            <a:ext cx="311149" cy="53340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10" idx="3"/>
            <a:endCxn id="25" idx="1"/>
          </p:cNvCxnSpPr>
          <p:nvPr/>
        </p:nvCxnSpPr>
        <p:spPr>
          <a:xfrm flipV="1">
            <a:off x="3333750" y="1139825"/>
            <a:ext cx="1294207" cy="638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5" idx="1"/>
            <a:endCxn id="25" idx="3"/>
          </p:cNvCxnSpPr>
          <p:nvPr/>
        </p:nvCxnSpPr>
        <p:spPr>
          <a:xfrm flipH="1" flipV="1">
            <a:off x="6380557" y="1139825"/>
            <a:ext cx="2331643" cy="307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9" idx="0"/>
            <a:endCxn id="26" idx="2"/>
          </p:cNvCxnSpPr>
          <p:nvPr/>
        </p:nvCxnSpPr>
        <p:spPr>
          <a:xfrm flipV="1">
            <a:off x="8046640" y="4598193"/>
            <a:ext cx="0" cy="4948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26" idx="0"/>
            <a:endCxn id="5" idx="2"/>
          </p:cNvCxnSpPr>
          <p:nvPr/>
        </p:nvCxnSpPr>
        <p:spPr>
          <a:xfrm flipV="1">
            <a:off x="8046640" y="1778000"/>
            <a:ext cx="1757760" cy="1089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Diamond 123"/>
          <p:cNvSpPr/>
          <p:nvPr/>
        </p:nvSpPr>
        <p:spPr>
          <a:xfrm>
            <a:off x="2549525" y="2867818"/>
            <a:ext cx="1209675" cy="132715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Has</a:t>
            </a:r>
            <a:endParaRPr lang="en-IN" dirty="0"/>
          </a:p>
        </p:txBody>
      </p:sp>
      <p:sp>
        <p:nvSpPr>
          <p:cNvPr id="126" name="Rectangle 125"/>
          <p:cNvSpPr/>
          <p:nvPr/>
        </p:nvSpPr>
        <p:spPr>
          <a:xfrm>
            <a:off x="2441574" y="4700201"/>
            <a:ext cx="1517651" cy="584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Quiz</a:t>
            </a:r>
            <a:endParaRPr lang="en-IN" dirty="0"/>
          </a:p>
        </p:txBody>
      </p:sp>
      <p:sp>
        <p:nvSpPr>
          <p:cNvPr id="130" name="Oval 129"/>
          <p:cNvSpPr/>
          <p:nvPr/>
        </p:nvSpPr>
        <p:spPr>
          <a:xfrm>
            <a:off x="366712" y="3851073"/>
            <a:ext cx="1681160" cy="6603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Question</a:t>
            </a:r>
            <a:endParaRPr lang="en-IN" dirty="0"/>
          </a:p>
        </p:txBody>
      </p:sp>
      <p:sp>
        <p:nvSpPr>
          <p:cNvPr id="131" name="Oval 130"/>
          <p:cNvSpPr/>
          <p:nvPr/>
        </p:nvSpPr>
        <p:spPr>
          <a:xfrm>
            <a:off x="153196" y="4845639"/>
            <a:ext cx="1681160" cy="6603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Ques_id</a:t>
            </a:r>
            <a:endParaRPr lang="en-IN" dirty="0"/>
          </a:p>
        </p:txBody>
      </p:sp>
      <p:sp>
        <p:nvSpPr>
          <p:cNvPr id="132" name="Oval 131"/>
          <p:cNvSpPr/>
          <p:nvPr/>
        </p:nvSpPr>
        <p:spPr>
          <a:xfrm>
            <a:off x="2682677" y="6162240"/>
            <a:ext cx="1681160" cy="6603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Ans_1</a:t>
            </a:r>
            <a:endParaRPr lang="en-IN" dirty="0"/>
          </a:p>
        </p:txBody>
      </p:sp>
      <p:sp>
        <p:nvSpPr>
          <p:cNvPr id="133" name="Oval 132"/>
          <p:cNvSpPr/>
          <p:nvPr/>
        </p:nvSpPr>
        <p:spPr>
          <a:xfrm>
            <a:off x="4102102" y="5462164"/>
            <a:ext cx="1681160" cy="6603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Ans_2</a:t>
            </a:r>
            <a:endParaRPr lang="en-IN" dirty="0"/>
          </a:p>
        </p:txBody>
      </p:sp>
      <p:sp>
        <p:nvSpPr>
          <p:cNvPr id="134" name="Oval 133"/>
          <p:cNvSpPr/>
          <p:nvPr/>
        </p:nvSpPr>
        <p:spPr>
          <a:xfrm>
            <a:off x="4160839" y="4101689"/>
            <a:ext cx="1681160" cy="6603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Ans_3</a:t>
            </a:r>
            <a:endParaRPr lang="en-IN" dirty="0"/>
          </a:p>
        </p:txBody>
      </p:sp>
      <p:sp>
        <p:nvSpPr>
          <p:cNvPr id="135" name="Oval 134"/>
          <p:cNvSpPr/>
          <p:nvPr/>
        </p:nvSpPr>
        <p:spPr>
          <a:xfrm>
            <a:off x="1" y="6016623"/>
            <a:ext cx="1995483" cy="5456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Correct_ans</a:t>
            </a:r>
            <a:endParaRPr lang="en-IN" dirty="0"/>
          </a:p>
        </p:txBody>
      </p:sp>
      <p:cxnSp>
        <p:nvCxnSpPr>
          <p:cNvPr id="138" name="Straight Connector 137"/>
          <p:cNvCxnSpPr>
            <a:stCxn id="10" idx="2"/>
            <a:endCxn id="124" idx="0"/>
          </p:cNvCxnSpPr>
          <p:nvPr/>
        </p:nvCxnSpPr>
        <p:spPr>
          <a:xfrm>
            <a:off x="2241550" y="2108200"/>
            <a:ext cx="912813" cy="759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>
            <a:stCxn id="124" idx="2"/>
            <a:endCxn id="126" idx="0"/>
          </p:cNvCxnSpPr>
          <p:nvPr/>
        </p:nvCxnSpPr>
        <p:spPr>
          <a:xfrm>
            <a:off x="3154363" y="4194968"/>
            <a:ext cx="46037" cy="5052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urved Connector 147"/>
          <p:cNvCxnSpPr>
            <a:stCxn id="126" idx="2"/>
            <a:endCxn id="132" idx="0"/>
          </p:cNvCxnSpPr>
          <p:nvPr/>
        </p:nvCxnSpPr>
        <p:spPr>
          <a:xfrm rot="16200000" flipH="1">
            <a:off x="2923101" y="5562084"/>
            <a:ext cx="877454" cy="3228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urved Connector 149"/>
          <p:cNvCxnSpPr>
            <a:stCxn id="126" idx="3"/>
            <a:endCxn id="133" idx="0"/>
          </p:cNvCxnSpPr>
          <p:nvPr/>
        </p:nvCxnSpPr>
        <p:spPr>
          <a:xfrm>
            <a:off x="3959225" y="4992494"/>
            <a:ext cx="983457" cy="46967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Curved Connector 162"/>
          <p:cNvCxnSpPr>
            <a:stCxn id="126" idx="3"/>
            <a:endCxn id="134" idx="4"/>
          </p:cNvCxnSpPr>
          <p:nvPr/>
        </p:nvCxnSpPr>
        <p:spPr>
          <a:xfrm flipV="1">
            <a:off x="3959225" y="4762088"/>
            <a:ext cx="1042194" cy="23040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urved Connector 168"/>
          <p:cNvCxnSpPr>
            <a:stCxn id="126" idx="1"/>
            <a:endCxn id="131" idx="6"/>
          </p:cNvCxnSpPr>
          <p:nvPr/>
        </p:nvCxnSpPr>
        <p:spPr>
          <a:xfrm rot="10800000" flipV="1">
            <a:off x="1834356" y="4992493"/>
            <a:ext cx="607218" cy="18334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urved Connector 174"/>
          <p:cNvCxnSpPr>
            <a:stCxn id="126" idx="1"/>
            <a:endCxn id="130" idx="6"/>
          </p:cNvCxnSpPr>
          <p:nvPr/>
        </p:nvCxnSpPr>
        <p:spPr>
          <a:xfrm rot="10800000">
            <a:off x="2047872" y="4181274"/>
            <a:ext cx="393702" cy="8112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urved Connector 179"/>
          <p:cNvCxnSpPr>
            <a:stCxn id="126" idx="2"/>
            <a:endCxn id="135" idx="6"/>
          </p:cNvCxnSpPr>
          <p:nvPr/>
        </p:nvCxnSpPr>
        <p:spPr>
          <a:xfrm rot="5400000">
            <a:off x="2095601" y="5184669"/>
            <a:ext cx="1004683" cy="120491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34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15" y="1204684"/>
            <a:ext cx="5304972" cy="39787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74971" y="1407886"/>
            <a:ext cx="39043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u="sng" dirty="0" smtClean="0">
                <a:latin typeface="Tempus Sans ITC" panose="04020404030D07020202" pitchFamily="82" charset="0"/>
              </a:rPr>
              <a:t>Estimated Time</a:t>
            </a:r>
            <a:endParaRPr lang="en-IN" sz="4400" b="1" u="sng" dirty="0">
              <a:latin typeface="Tempus Sans ITC" panose="04020404030D070202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74971" y="2732383"/>
            <a:ext cx="44268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Bahnschrift" panose="020B0502040204020203" pitchFamily="34" charset="0"/>
              </a:rPr>
              <a:t>Application </a:t>
            </a:r>
            <a:r>
              <a:rPr lang="en-US" sz="2800" dirty="0">
                <a:latin typeface="Bahnschrift" panose="020B0502040204020203" pitchFamily="34" charset="0"/>
              </a:rPr>
              <a:t>will </a:t>
            </a:r>
            <a:r>
              <a:rPr lang="en-US" sz="2800" dirty="0" smtClean="0">
                <a:latin typeface="Bahnschrift" panose="020B0502040204020203" pitchFamily="34" charset="0"/>
              </a:rPr>
              <a:t>take approx..</a:t>
            </a:r>
            <a:r>
              <a:rPr lang="en-US" sz="2800" dirty="0">
                <a:latin typeface="Bahnschrift" panose="020B0502040204020203" pitchFamily="34" charset="0"/>
              </a:rPr>
              <a:t> </a:t>
            </a:r>
            <a:r>
              <a:rPr lang="en-US" sz="2800" dirty="0" smtClean="0">
                <a:latin typeface="Bahnschrift" panose="020B0502040204020203" pitchFamily="34" charset="0"/>
              </a:rPr>
              <a:t>3 Month</a:t>
            </a:r>
            <a:r>
              <a:rPr lang="en-US" sz="2800" dirty="0">
                <a:latin typeface="Bahnschrift" panose="020B0502040204020203" pitchFamily="34" charset="0"/>
              </a:rPr>
              <a:t> </a:t>
            </a:r>
            <a:endParaRPr lang="en-US" sz="2800" dirty="0" smtClean="0">
              <a:latin typeface="Bahnschrift" panose="020B0502040204020203" pitchFamily="34" charset="0"/>
            </a:endParaRPr>
          </a:p>
          <a:p>
            <a:pPr algn="ctr"/>
            <a:r>
              <a:rPr lang="en-US" sz="2800" dirty="0" smtClean="0">
                <a:latin typeface="Bahnschrift" panose="020B0502040204020203" pitchFamily="34" charset="0"/>
              </a:rPr>
              <a:t>for completion.</a:t>
            </a:r>
          </a:p>
          <a:p>
            <a:pPr algn="ctr"/>
            <a:endParaRPr lang="en-US" sz="2800" dirty="0">
              <a:latin typeface="Bahnschrift" panose="020B0502040204020203" pitchFamily="34" charset="0"/>
            </a:endParaRPr>
          </a:p>
          <a:p>
            <a:pPr algn="ctr"/>
            <a:r>
              <a:rPr lang="en-US" sz="2800" dirty="0" smtClean="0">
                <a:latin typeface="Bahnschrift" panose="020B0502040204020203" pitchFamily="34" charset="0"/>
              </a:rPr>
              <a:t>By 1</a:t>
            </a:r>
            <a:r>
              <a:rPr lang="en-US" sz="2800" baseline="30000" dirty="0" smtClean="0">
                <a:latin typeface="Bahnschrift" panose="020B0502040204020203" pitchFamily="34" charset="0"/>
              </a:rPr>
              <a:t>st</a:t>
            </a:r>
            <a:r>
              <a:rPr lang="en-US" sz="2800" dirty="0" smtClean="0">
                <a:latin typeface="Bahnschrift" panose="020B0502040204020203" pitchFamily="34" charset="0"/>
              </a:rPr>
              <a:t> week of Nov. </a:t>
            </a:r>
            <a:endParaRPr lang="en-IN" sz="2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24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11" y="153198"/>
            <a:ext cx="11618632" cy="651611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40300" y="4254722"/>
            <a:ext cx="165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u="sng" dirty="0" smtClean="0">
                <a:latin typeface="Arial Rounded MT Bold" panose="020F0704030504030204" pitchFamily="34" charset="0"/>
              </a:rPr>
              <a:t>WEEK 1- WEEK3</a:t>
            </a:r>
            <a:endParaRPr lang="en-IN" sz="1100" u="sng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02700" y="3162171"/>
            <a:ext cx="226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 smtClean="0">
                <a:latin typeface="Comic Sans MS" panose="030F0702030302020204" pitchFamily="66" charset="0"/>
              </a:rPr>
              <a:t>Backend-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 smtClean="0">
                <a:latin typeface="Comic Sans MS" panose="030F0702030302020204" pitchFamily="66" charset="0"/>
              </a:rPr>
              <a:t>Configuration of databases.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 smtClean="0">
                <a:latin typeface="Comic Sans MS" panose="030F0702030302020204" pitchFamily="66" charset="0"/>
              </a:rPr>
              <a:t>Designing the API’s</a:t>
            </a:r>
            <a:endParaRPr lang="en-IN" sz="1100" dirty="0">
              <a:latin typeface="Comic Sans MS" panose="030F0702030302020204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436409"/>
            <a:ext cx="15113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u="sng" dirty="0" smtClean="0">
                <a:latin typeface="Arial Rounded MT Bold" panose="020F0704030504030204" pitchFamily="34" charset="0"/>
              </a:rPr>
              <a:t>WEEK 4 – WEEK 5</a:t>
            </a:r>
            <a:endParaRPr lang="en-IN" sz="1100" u="sng" dirty="0">
              <a:latin typeface="Arial Rounded MT Bold" panose="020F07040305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89450" y="1457425"/>
            <a:ext cx="2006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 smtClean="0">
                <a:latin typeface="Comic Sans MS" panose="030F0702030302020204" pitchFamily="66" charset="0"/>
              </a:rPr>
              <a:t>Backend-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 smtClean="0">
                <a:latin typeface="Comic Sans MS" panose="030F0702030302020204" pitchFamily="66" charset="0"/>
              </a:rPr>
              <a:t>Implementing API’s using java.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 smtClean="0">
                <a:latin typeface="Comic Sans MS" panose="030F0702030302020204" pitchFamily="66" charset="0"/>
              </a:rPr>
              <a:t>Deploy</a:t>
            </a:r>
            <a:endParaRPr lang="en-IN" sz="1100" dirty="0"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02700" y="2937421"/>
            <a:ext cx="1574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u="sng" dirty="0" smtClean="0">
                <a:latin typeface="Arial Rounded MT Bold" panose="020F0704030504030204" pitchFamily="34" charset="0"/>
              </a:rPr>
              <a:t>WEEK 6- WEEK 8</a:t>
            </a:r>
            <a:endParaRPr lang="en-IN" sz="1100" u="sng" dirty="0">
              <a:latin typeface="Arial Rounded MT Bold" panose="020F07040305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55722" y="4516332"/>
            <a:ext cx="18288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 smtClean="0">
                <a:latin typeface="Comic Sans MS" panose="030F0702030302020204" pitchFamily="66" charset="0"/>
                <a:cs typeface="Arial" panose="020B0604020202020204" pitchFamily="34" charset="0"/>
              </a:rPr>
              <a:t>Frontend-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 smtClean="0">
                <a:latin typeface="Comic Sans MS" panose="030F0702030302020204" pitchFamily="66" charset="0"/>
                <a:cs typeface="Arial" panose="020B0604020202020204" pitchFamily="34" charset="0"/>
              </a:rPr>
              <a:t>UI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>
                <a:latin typeface="Comic Sans MS" panose="030F0702030302020204" pitchFamily="66" charset="0"/>
                <a:cs typeface="Arial" panose="020B0604020202020204" pitchFamily="34" charset="0"/>
              </a:rPr>
              <a:t>UI development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9450" y="1174890"/>
            <a:ext cx="1485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u="sng" dirty="0" smtClean="0">
                <a:latin typeface="Arial Rounded MT Bold" panose="020F0704030504030204" pitchFamily="34" charset="0"/>
              </a:rPr>
              <a:t>WEEK 9-WEEK 11</a:t>
            </a:r>
            <a:endParaRPr lang="en-IN" sz="1100" u="sng" dirty="0">
              <a:latin typeface="Arial Rounded MT Bold" panose="020F07040305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62222" y="265493"/>
            <a:ext cx="1244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u="sng" dirty="0" smtClean="0">
                <a:latin typeface="Arial Rounded MT Bold" panose="020F0704030504030204" pitchFamily="34" charset="0"/>
              </a:rPr>
              <a:t>WEEK 12</a:t>
            </a:r>
            <a:endParaRPr lang="en-IN" sz="1100" u="sng" dirty="0">
              <a:latin typeface="Arial Rounded MT Bold" panose="020F0704030504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2648344"/>
            <a:ext cx="165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latin typeface="Comic Sans MS" panose="030F0702030302020204" pitchFamily="66" charset="0"/>
              </a:rPr>
              <a:t>Frontend-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Comic Sans MS" panose="030F0702030302020204" pitchFamily="66" charset="0"/>
              </a:rPr>
              <a:t>Wireframing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>
                <a:latin typeface="Comic Sans MS" panose="030F0702030302020204" pitchFamily="66" charset="0"/>
              </a:rPr>
              <a:t>Internal testing</a:t>
            </a:r>
            <a:endParaRPr lang="en-IN" sz="1200" dirty="0">
              <a:latin typeface="Comic Sans MS" panose="030F0702030302020204" pitchFamily="66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05500" y="537565"/>
            <a:ext cx="18288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>
                <a:latin typeface="Comic Sans MS" panose="030F0702030302020204" pitchFamily="66" charset="0"/>
              </a:rPr>
              <a:t>Functional </a:t>
            </a:r>
            <a:r>
              <a:rPr lang="en-IN" sz="1100" dirty="0" smtClean="0">
                <a:latin typeface="Comic Sans MS" panose="030F0702030302020204" pitchFamily="66" charset="0"/>
              </a:rPr>
              <a:t>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100" dirty="0">
                <a:latin typeface="Comic Sans MS" panose="030F0702030302020204" pitchFamily="66" charset="0"/>
              </a:rPr>
              <a:t>Integration testing </a:t>
            </a:r>
          </a:p>
        </p:txBody>
      </p:sp>
    </p:spTree>
    <p:extLst>
      <p:ext uri="{BB962C8B-B14F-4D97-AF65-F5344CB8AC3E}">
        <p14:creationId xmlns:p14="http://schemas.microsoft.com/office/powerpoint/2010/main" val="424828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</TotalTime>
  <Words>98</Words>
  <Application>Microsoft Office PowerPoint</Application>
  <PresentationFormat>Widescreen</PresentationFormat>
  <Paragraphs>58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Arial Rounded MT Bold</vt:lpstr>
      <vt:lpstr>Bahnschrift</vt:lpstr>
      <vt:lpstr>Bahnschrift Condensed</vt:lpstr>
      <vt:lpstr>Calibri</vt:lpstr>
      <vt:lpstr>Calibri Light</vt:lpstr>
      <vt:lpstr>Comic Sans MS</vt:lpstr>
      <vt:lpstr>Microsoft Sans Serif</vt:lpstr>
      <vt:lpstr>MV Boli</vt:lpstr>
      <vt:lpstr>Tempus Sans ITC</vt:lpstr>
      <vt:lpstr>Office Theme</vt:lpstr>
      <vt:lpstr>PowerPoint Presentation</vt:lpstr>
      <vt:lpstr>Application Flow Chart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SANIDHYA</dc:creator>
  <cp:lastModifiedBy>SANIDHYA</cp:lastModifiedBy>
  <cp:revision>51</cp:revision>
  <dcterms:created xsi:type="dcterms:W3CDTF">2021-08-03T08:42:32Z</dcterms:created>
  <dcterms:modified xsi:type="dcterms:W3CDTF">2022-04-11T15:20:36Z</dcterms:modified>
</cp:coreProperties>
</file>

<file path=docProps/thumbnail.jpeg>
</file>